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-1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F0198E-C8B9-41C4-A8D2-C37BC43F41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563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B6697A9-3220-42E6-8B9C-523570E38CA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D2D333A-57E7-4553-B144-854622A7C7C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7ADDAB-4C01-44A9-BFAF-7591605F318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1C183F-B402-4E94-8F00-B45B43B4A75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D21D8E2-914E-45F2-9C04-E4483DA4D11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9A838A-71F6-4AB5-AED7-C8C776E9740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5F5C8-94AF-487C-BADA-D4549A34B7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937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18F2B-B563-40CE-837F-77B1C3340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51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A9859-241C-4011-8850-19F728005E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16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A3DB7-5565-48C9-9EFD-E7AE19FD0C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23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089653-79DC-4897-BB90-2BE7FA816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54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0B80B-43DA-4320-A8DD-2E886275F8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35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07D32F-28F7-4B3C-B5CE-B4502C308B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17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E1981-8B82-4282-8AC5-3645000FF8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72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FFCCC7-740B-4ABE-9D4C-68A80CFD5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19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F7E04-DAF5-480D-A49A-A40D9FE253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76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6DD1E-DE5C-4D82-8322-35427745AF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88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itchFamily="18" charset="0"/>
              </a:defRPr>
            </a:lvl1pPr>
          </a:lstStyle>
          <a:p>
            <a:fld id="{1F3078FB-B5FC-4B5F-86BF-97FA65BCD7B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8305800" cy="1981200"/>
          </a:xfrm>
        </p:spPr>
        <p:txBody>
          <a:bodyPr/>
          <a:lstStyle/>
          <a:p>
            <a:pPr eaLnBrk="1" hangingPunct="1"/>
            <a:r>
              <a:rPr lang="en-US" altLang="en-US" sz="5400" b="1" dirty="0" smtClean="0"/>
              <a:t>Hope in Christ:</a:t>
            </a:r>
            <a:br>
              <a:rPr lang="en-US" altLang="en-US" sz="5400" b="1" dirty="0" smtClean="0"/>
            </a:br>
            <a:r>
              <a:rPr lang="en-US" altLang="en-US" sz="5400" b="1" dirty="0" smtClean="0"/>
              <a:t>Much More Than Just a Mulligan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Revelation 1:18</a:t>
            </a:r>
          </a:p>
          <a:p>
            <a:pPr eaLnBrk="1" hangingPunct="1"/>
            <a:r>
              <a:rPr lang="en-US" altLang="en-US" smtClean="0"/>
              <a:t>Romans 6:1-10</a:t>
            </a:r>
          </a:p>
          <a:p>
            <a:pPr eaLnBrk="1" hangingPunct="1"/>
            <a:r>
              <a:rPr lang="en-US" altLang="en-US" smtClean="0"/>
              <a:t>2 Corinthians 5:17-21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smtClean="0"/>
              <a:t>Hope in Christ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I. Comes from the death of Christ. Romans 6:3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smtClean="0"/>
              <a:t>Hope in Christ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Comes from the death of Christ. Romans 6:3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for a new life is represented in baptism. Romans 6:3-4.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smtClean="0"/>
              <a:t>Hope in Christ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4606925"/>
          </a:xfrm>
        </p:spPr>
        <p:txBody>
          <a:bodyPr/>
          <a:lstStyle/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Comes from the death of Christ. Romans 6:3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for a new life is represented in baptism. Romans 6:3-4.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is in our life lived with Him. Romans 6:8-9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smtClean="0"/>
              <a:t>Hope in Christ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911725"/>
          </a:xfrm>
        </p:spPr>
        <p:txBody>
          <a:bodyPr/>
          <a:lstStyle/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Comes from the death of Christ. Romans 6:3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for a new life is represented in baptism. Romans 6:3-4.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is in our life lived with Him. Romans 6:8-9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is in the finality of the cross. Romans 6:10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smtClean="0"/>
              <a:t>Hope in Christ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911725"/>
          </a:xfrm>
        </p:spPr>
        <p:txBody>
          <a:bodyPr/>
          <a:lstStyle/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Comes from the death of Christ. Romans 6:3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for a new life is represented in baptism. Romans 6:3-4.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is in our life lived with Him. Romans 6:8-9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is in the finality of the cross. Romans 6:10</a:t>
            </a:r>
          </a:p>
          <a:p>
            <a:pPr marL="762000" indent="-762000" eaLnBrk="1" hangingPunct="1">
              <a:buFont typeface="Wingdings" pitchFamily="2" charset="2"/>
              <a:buAutoNum type="romanUcPeriod"/>
            </a:pPr>
            <a:r>
              <a:rPr lang="en-US" altLang="en-US" smtClean="0"/>
              <a:t>Our hope is in our new life with Christ. </a:t>
            </a:r>
          </a:p>
          <a:p>
            <a:pPr marL="762000" indent="-762000" eaLnBrk="1" hangingPunct="1">
              <a:buFont typeface="Wingdings" pitchFamily="2" charset="2"/>
              <a:buNone/>
            </a:pPr>
            <a:r>
              <a:rPr lang="en-US" altLang="en-US" smtClean="0"/>
              <a:t>	2 Corinthians 5:17-21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30</TotalTime>
  <Words>205</Words>
  <Application>Microsoft Office PowerPoint</Application>
  <PresentationFormat>On-screen Show (4:3)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Garamond</vt:lpstr>
      <vt:lpstr>Wingdings</vt:lpstr>
      <vt:lpstr>Edge</vt:lpstr>
      <vt:lpstr>Hope in Christ: Much More Than Just a Mulligan</vt:lpstr>
      <vt:lpstr>Hope in Christ</vt:lpstr>
      <vt:lpstr>Hope in Christ</vt:lpstr>
      <vt:lpstr>Hope in Christ</vt:lpstr>
      <vt:lpstr>Hope in Christ</vt:lpstr>
      <vt:lpstr>Hope in Christ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 in Christ: Much More Than Just a Mulligan</dc:title>
  <dc:creator>Christopher Keefer</dc:creator>
  <cp:lastModifiedBy>Marshall Taylor</cp:lastModifiedBy>
  <cp:revision>6</cp:revision>
  <dcterms:created xsi:type="dcterms:W3CDTF">2017-01-29T14:46:00Z</dcterms:created>
  <dcterms:modified xsi:type="dcterms:W3CDTF">2017-01-29T22:11:29Z</dcterms:modified>
</cp:coreProperties>
</file>